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6" r:id="rId2"/>
    <p:sldId id="278" r:id="rId3"/>
    <p:sldId id="256" r:id="rId4"/>
    <p:sldId id="311" r:id="rId5"/>
    <p:sldId id="357" r:id="rId6"/>
    <p:sldId id="358" r:id="rId7"/>
    <p:sldId id="359" r:id="rId8"/>
    <p:sldId id="360" r:id="rId9"/>
    <p:sldId id="361" r:id="rId10"/>
    <p:sldId id="362" r:id="rId11"/>
    <p:sldId id="363" r:id="rId12"/>
    <p:sldId id="364" r:id="rId13"/>
    <p:sldId id="365" r:id="rId14"/>
    <p:sldId id="366" r:id="rId15"/>
    <p:sldId id="367" r:id="rId16"/>
    <p:sldId id="368" r:id="rId17"/>
    <p:sldId id="369" r:id="rId18"/>
    <p:sldId id="370" r:id="rId19"/>
    <p:sldId id="371" r:id="rId20"/>
    <p:sldId id="372" r:id="rId21"/>
    <p:sldId id="373" r:id="rId22"/>
    <p:sldId id="3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8268DB-B5B9-4334-9212-8DA33FAA11C7}" v="13" dt="2020-05-10T13:36:48.7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494"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ael Clark" userId="c4da096b56deb607" providerId="LiveId" clId="{D28268DB-B5B9-4334-9212-8DA33FAA11C7}"/>
    <pc:docChg chg="custSel addSld delSld modSld">
      <pc:chgData name="Rachael Clark" userId="c4da096b56deb607" providerId="LiveId" clId="{D28268DB-B5B9-4334-9212-8DA33FAA11C7}" dt="2020-05-10T13:39:07.670" v="186" actId="1076"/>
      <pc:docMkLst>
        <pc:docMk/>
      </pc:docMkLst>
      <pc:sldChg chg="modSp add mod">
        <pc:chgData name="Rachael Clark" userId="c4da096b56deb607" providerId="LiveId" clId="{D28268DB-B5B9-4334-9212-8DA33FAA11C7}" dt="2020-05-10T13:38:17.050" v="84" actId="20577"/>
        <pc:sldMkLst>
          <pc:docMk/>
          <pc:sldMk cId="2158591562" sldId="257"/>
        </pc:sldMkLst>
        <pc:spChg chg="mod">
          <ac:chgData name="Rachael Clark" userId="c4da096b56deb607" providerId="LiveId" clId="{D28268DB-B5B9-4334-9212-8DA33FAA11C7}" dt="2020-05-10T13:34:12.302" v="45" actId="20577"/>
          <ac:spMkLst>
            <pc:docMk/>
            <pc:sldMk cId="2158591562" sldId="257"/>
            <ac:spMk id="4" creationId="{00000000-0000-0000-0000-000000000000}"/>
          </ac:spMkLst>
        </pc:spChg>
        <pc:spChg chg="mod">
          <ac:chgData name="Rachael Clark" userId="c4da096b56deb607" providerId="LiveId" clId="{D28268DB-B5B9-4334-9212-8DA33FAA11C7}" dt="2020-05-10T13:38:01.341" v="79" actId="33524"/>
          <ac:spMkLst>
            <pc:docMk/>
            <pc:sldMk cId="2158591562" sldId="257"/>
            <ac:spMk id="30" creationId="{00000000-0000-0000-0000-000000000000}"/>
          </ac:spMkLst>
        </pc:spChg>
        <pc:spChg chg="mod">
          <ac:chgData name="Rachael Clark" userId="c4da096b56deb607" providerId="LiveId" clId="{D28268DB-B5B9-4334-9212-8DA33FAA11C7}" dt="2020-05-10T13:38:17.050" v="84" actId="20577"/>
          <ac:spMkLst>
            <pc:docMk/>
            <pc:sldMk cId="2158591562" sldId="257"/>
            <ac:spMk id="33" creationId="{00000000-0000-0000-0000-000000000000}"/>
          </ac:spMkLst>
        </pc:spChg>
      </pc:sldChg>
      <pc:sldChg chg="modSp add mod">
        <pc:chgData name="Rachael Clark" userId="c4da096b56deb607" providerId="LiveId" clId="{D28268DB-B5B9-4334-9212-8DA33FAA11C7}" dt="2020-05-10T13:30:50.900" v="5" actId="20577"/>
        <pc:sldMkLst>
          <pc:docMk/>
          <pc:sldMk cId="2369086383" sldId="258"/>
        </pc:sldMkLst>
        <pc:spChg chg="mod">
          <ac:chgData name="Rachael Clark" userId="c4da096b56deb607" providerId="LiveId" clId="{D28268DB-B5B9-4334-9212-8DA33FAA11C7}" dt="2020-05-10T13:30:50.900" v="5" actId="20577"/>
          <ac:spMkLst>
            <pc:docMk/>
            <pc:sldMk cId="2369086383" sldId="258"/>
            <ac:spMk id="4" creationId="{00000000-0000-0000-0000-000000000000}"/>
          </ac:spMkLst>
        </pc:spChg>
      </pc:sldChg>
      <pc:sldChg chg="del">
        <pc:chgData name="Rachael Clark" userId="c4da096b56deb607" providerId="LiveId" clId="{D28268DB-B5B9-4334-9212-8DA33FAA11C7}" dt="2020-05-10T13:31:35.981" v="8" actId="2696"/>
        <pc:sldMkLst>
          <pc:docMk/>
          <pc:sldMk cId="1283611235" sldId="259"/>
        </pc:sldMkLst>
      </pc:sldChg>
      <pc:sldChg chg="add del">
        <pc:chgData name="Rachael Clark" userId="c4da096b56deb607" providerId="LiveId" clId="{D28268DB-B5B9-4334-9212-8DA33FAA11C7}" dt="2020-05-10T13:32:16.182" v="19"/>
        <pc:sldMkLst>
          <pc:docMk/>
          <pc:sldMk cId="264670371" sldId="260"/>
        </pc:sldMkLst>
      </pc:sldChg>
      <pc:sldChg chg="add del">
        <pc:chgData name="Rachael Clark" userId="c4da096b56deb607" providerId="LiveId" clId="{D28268DB-B5B9-4334-9212-8DA33FAA11C7}" dt="2020-05-10T13:34:43.800" v="47"/>
        <pc:sldMkLst>
          <pc:docMk/>
          <pc:sldMk cId="4252653281" sldId="261"/>
        </pc:sldMkLst>
      </pc:sldChg>
      <pc:sldChg chg="del">
        <pc:chgData name="Rachael Clark" userId="c4da096b56deb607" providerId="LiveId" clId="{D28268DB-B5B9-4334-9212-8DA33FAA11C7}" dt="2020-05-10T13:31:56.913" v="15" actId="2696"/>
        <pc:sldMkLst>
          <pc:docMk/>
          <pc:sldMk cId="1168247591" sldId="262"/>
        </pc:sldMkLst>
      </pc:sldChg>
      <pc:sldChg chg="add">
        <pc:chgData name="Rachael Clark" userId="c4da096b56deb607" providerId="LiveId" clId="{D28268DB-B5B9-4334-9212-8DA33FAA11C7}" dt="2020-05-10T13:34:31.010" v="46"/>
        <pc:sldMkLst>
          <pc:docMk/>
          <pc:sldMk cId="3738735085" sldId="262"/>
        </pc:sldMkLst>
      </pc:sldChg>
      <pc:sldChg chg="del">
        <pc:chgData name="Rachael Clark" userId="c4da096b56deb607" providerId="LiveId" clId="{D28268DB-B5B9-4334-9212-8DA33FAA11C7}" dt="2020-05-10T13:31:59.715" v="16" actId="2696"/>
        <pc:sldMkLst>
          <pc:docMk/>
          <pc:sldMk cId="3395586229" sldId="263"/>
        </pc:sldMkLst>
      </pc:sldChg>
      <pc:sldChg chg="add">
        <pc:chgData name="Rachael Clark" userId="c4da096b56deb607" providerId="LiveId" clId="{D28268DB-B5B9-4334-9212-8DA33FAA11C7}" dt="2020-05-10T13:35:00.874" v="48"/>
        <pc:sldMkLst>
          <pc:docMk/>
          <pc:sldMk cId="3574748529" sldId="263"/>
        </pc:sldMkLst>
      </pc:sldChg>
      <pc:sldChg chg="delSp modSp add mod">
        <pc:chgData name="Rachael Clark" userId="c4da096b56deb607" providerId="LiveId" clId="{D28268DB-B5B9-4334-9212-8DA33FAA11C7}" dt="2020-05-10T13:36:38.503" v="57" actId="478"/>
        <pc:sldMkLst>
          <pc:docMk/>
          <pc:sldMk cId="284396031" sldId="265"/>
        </pc:sldMkLst>
        <pc:spChg chg="del mod">
          <ac:chgData name="Rachael Clark" userId="c4da096b56deb607" providerId="LiveId" clId="{D28268DB-B5B9-4334-9212-8DA33FAA11C7}" dt="2020-05-10T13:36:38.503" v="57" actId="478"/>
          <ac:spMkLst>
            <pc:docMk/>
            <pc:sldMk cId="284396031" sldId="265"/>
            <ac:spMk id="6" creationId="{00000000-0000-0000-0000-000000000000}"/>
          </ac:spMkLst>
        </pc:spChg>
        <pc:spChg chg="del mod">
          <ac:chgData name="Rachael Clark" userId="c4da096b56deb607" providerId="LiveId" clId="{D28268DB-B5B9-4334-9212-8DA33FAA11C7}" dt="2020-05-10T13:36:33.432" v="55" actId="478"/>
          <ac:spMkLst>
            <pc:docMk/>
            <pc:sldMk cId="284396031" sldId="265"/>
            <ac:spMk id="7" creationId="{00000000-0000-0000-0000-000000000000}"/>
          </ac:spMkLst>
        </pc:spChg>
      </pc:sldChg>
      <pc:sldChg chg="del">
        <pc:chgData name="Rachael Clark" userId="c4da096b56deb607" providerId="LiveId" clId="{D28268DB-B5B9-4334-9212-8DA33FAA11C7}" dt="2020-05-10T13:31:51.717" v="13" actId="2696"/>
        <pc:sldMkLst>
          <pc:docMk/>
          <pc:sldMk cId="1030173019" sldId="265"/>
        </pc:sldMkLst>
      </pc:sldChg>
      <pc:sldChg chg="del">
        <pc:chgData name="Rachael Clark" userId="c4da096b56deb607" providerId="LiveId" clId="{D28268DB-B5B9-4334-9212-8DA33FAA11C7}" dt="2020-05-10T13:31:48.492" v="12" actId="2696"/>
        <pc:sldMkLst>
          <pc:docMk/>
          <pc:sldMk cId="3037727769" sldId="266"/>
        </pc:sldMkLst>
      </pc:sldChg>
      <pc:sldChg chg="add">
        <pc:chgData name="Rachael Clark" userId="c4da096b56deb607" providerId="LiveId" clId="{D28268DB-B5B9-4334-9212-8DA33FAA11C7}" dt="2020-05-10T13:32:45.029" v="21"/>
        <pc:sldMkLst>
          <pc:docMk/>
          <pc:sldMk cId="3962222401" sldId="266"/>
        </pc:sldMkLst>
      </pc:sldChg>
      <pc:sldChg chg="add">
        <pc:chgData name="Rachael Clark" userId="c4da096b56deb607" providerId="LiveId" clId="{D28268DB-B5B9-4334-9212-8DA33FAA11C7}" dt="2020-05-10T13:32:30.577" v="20"/>
        <pc:sldMkLst>
          <pc:docMk/>
          <pc:sldMk cId="97668662" sldId="267"/>
        </pc:sldMkLst>
      </pc:sldChg>
      <pc:sldChg chg="del">
        <pc:chgData name="Rachael Clark" userId="c4da096b56deb607" providerId="LiveId" clId="{D28268DB-B5B9-4334-9212-8DA33FAA11C7}" dt="2020-05-10T13:31:45.757" v="11" actId="2696"/>
        <pc:sldMkLst>
          <pc:docMk/>
          <pc:sldMk cId="3546169619" sldId="267"/>
        </pc:sldMkLst>
      </pc:sldChg>
      <pc:sldChg chg="add">
        <pc:chgData name="Rachael Clark" userId="c4da096b56deb607" providerId="LiveId" clId="{D28268DB-B5B9-4334-9212-8DA33FAA11C7}" dt="2020-05-10T13:33:00.734" v="22"/>
        <pc:sldMkLst>
          <pc:docMk/>
          <pc:sldMk cId="1769691085" sldId="279"/>
        </pc:sldMkLst>
      </pc:sldChg>
      <pc:sldChg chg="add">
        <pc:chgData name="Rachael Clark" userId="c4da096b56deb607" providerId="LiveId" clId="{D28268DB-B5B9-4334-9212-8DA33FAA11C7}" dt="2020-05-10T13:35:16.691" v="49"/>
        <pc:sldMkLst>
          <pc:docMk/>
          <pc:sldMk cId="2353313088" sldId="280"/>
        </pc:sldMkLst>
      </pc:sldChg>
      <pc:sldChg chg="del">
        <pc:chgData name="Rachael Clark" userId="c4da096b56deb607" providerId="LiveId" clId="{D28268DB-B5B9-4334-9212-8DA33FAA11C7}" dt="2020-05-10T13:30:46.519" v="1" actId="2696"/>
        <pc:sldMkLst>
          <pc:docMk/>
          <pc:sldMk cId="1778313857" sldId="281"/>
        </pc:sldMkLst>
      </pc:sldChg>
      <pc:sldChg chg="add">
        <pc:chgData name="Rachael Clark" userId="c4da096b56deb607" providerId="LiveId" clId="{D28268DB-B5B9-4334-9212-8DA33FAA11C7}" dt="2020-05-10T13:36:18.894" v="52"/>
        <pc:sldMkLst>
          <pc:docMk/>
          <pc:sldMk cId="2603989675" sldId="281"/>
        </pc:sldMkLst>
      </pc:sldChg>
      <pc:sldChg chg="addSp modSp new mod">
        <pc:chgData name="Rachael Clark" userId="c4da096b56deb607" providerId="LiveId" clId="{D28268DB-B5B9-4334-9212-8DA33FAA11C7}" dt="2020-05-10T13:39:07.670" v="186" actId="1076"/>
        <pc:sldMkLst>
          <pc:docMk/>
          <pc:sldMk cId="2706506774" sldId="282"/>
        </pc:sldMkLst>
        <pc:spChg chg="mod">
          <ac:chgData name="Rachael Clark" userId="c4da096b56deb607" providerId="LiveId" clId="{D28268DB-B5B9-4334-9212-8DA33FAA11C7}" dt="2020-05-10T13:39:03.932" v="185" actId="27636"/>
          <ac:spMkLst>
            <pc:docMk/>
            <pc:sldMk cId="2706506774" sldId="282"/>
            <ac:spMk id="2" creationId="{548A6915-DA09-47D5-96F6-AA5FBBB81D2C}"/>
          </ac:spMkLst>
        </pc:spChg>
        <pc:picChg chg="add mod">
          <ac:chgData name="Rachael Clark" userId="c4da096b56deb607" providerId="LiveId" clId="{D28268DB-B5B9-4334-9212-8DA33FAA11C7}" dt="2020-05-10T13:39:07.670" v="186" actId="1076"/>
          <ac:picMkLst>
            <pc:docMk/>
            <pc:sldMk cId="2706506774" sldId="282"/>
            <ac:picMk id="3" creationId="{EC80D537-880C-44A5-84B6-7247C621EA71}"/>
          </ac:picMkLst>
        </pc:picChg>
      </pc:sldChg>
      <pc:sldChg chg="del">
        <pc:chgData name="Rachael Clark" userId="c4da096b56deb607" providerId="LiveId" clId="{D28268DB-B5B9-4334-9212-8DA33FAA11C7}" dt="2020-05-10T13:32:10.543" v="18" actId="2696"/>
        <pc:sldMkLst>
          <pc:docMk/>
          <pc:sldMk cId="3160785615" sldId="282"/>
        </pc:sldMkLst>
      </pc:sldChg>
      <pc:sldChg chg="del">
        <pc:chgData name="Rachael Clark" userId="c4da096b56deb607" providerId="LiveId" clId="{D28268DB-B5B9-4334-9212-8DA33FAA11C7}" dt="2020-05-10T13:31:54.267" v="14" actId="2696"/>
        <pc:sldMkLst>
          <pc:docMk/>
          <pc:sldMk cId="3149385247" sldId="283"/>
        </pc:sldMkLst>
      </pc:sldChg>
      <pc:sldChg chg="del">
        <pc:chgData name="Rachael Clark" userId="c4da096b56deb607" providerId="LiveId" clId="{D28268DB-B5B9-4334-9212-8DA33FAA11C7}" dt="2020-05-10T13:31:29.008" v="6" actId="2696"/>
        <pc:sldMkLst>
          <pc:docMk/>
          <pc:sldMk cId="1573706884" sldId="284"/>
        </pc:sldMkLst>
      </pc:sldChg>
      <pc:sldChg chg="del">
        <pc:chgData name="Rachael Clark" userId="c4da096b56deb607" providerId="LiveId" clId="{D28268DB-B5B9-4334-9212-8DA33FAA11C7}" dt="2020-05-10T13:31:32.856" v="7" actId="2696"/>
        <pc:sldMkLst>
          <pc:docMk/>
          <pc:sldMk cId="1124187779" sldId="285"/>
        </pc:sldMkLst>
      </pc:sldChg>
      <pc:sldChg chg="del">
        <pc:chgData name="Rachael Clark" userId="c4da096b56deb607" providerId="LiveId" clId="{D28268DB-B5B9-4334-9212-8DA33FAA11C7}" dt="2020-05-10T13:31:42.820" v="10" actId="2696"/>
        <pc:sldMkLst>
          <pc:docMk/>
          <pc:sldMk cId="3225291198" sldId="28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FC55285-7F5F-4E48-A3B7-2ECE5DB07BE5}" type="datetimeFigureOut">
              <a:rPr lang="en-GB" smtClean="0"/>
              <a:t>08/06/2020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EA82533-E733-4892-8A60-BD6D3B287FCF}" type="slidenum">
              <a:rPr lang="en-GB" smtClean="0"/>
              <a:t>‹#›</a:t>
            </a:fld>
            <a:endParaRPr lang="en-GB" dirty="0"/>
          </a:p>
        </p:txBody>
      </p:sp>
    </p:spTree>
    <p:extLst>
      <p:ext uri="{BB962C8B-B14F-4D97-AF65-F5344CB8AC3E}">
        <p14:creationId xmlns:p14="http://schemas.microsoft.com/office/powerpoint/2010/main" val="1765164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FC55285-7F5F-4E48-A3B7-2ECE5DB07BE5}" type="datetimeFigureOut">
              <a:rPr lang="en-GB" smtClean="0"/>
              <a:t>08/06/2020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EA82533-E733-4892-8A60-BD6D3B287FCF}" type="slidenum">
              <a:rPr lang="en-GB" smtClean="0"/>
              <a:t>‹#›</a:t>
            </a:fld>
            <a:endParaRPr lang="en-GB" dirty="0"/>
          </a:p>
        </p:txBody>
      </p:sp>
    </p:spTree>
    <p:extLst>
      <p:ext uri="{BB962C8B-B14F-4D97-AF65-F5344CB8AC3E}">
        <p14:creationId xmlns:p14="http://schemas.microsoft.com/office/powerpoint/2010/main" val="2515497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FC55285-7F5F-4E48-A3B7-2ECE5DB07BE5}" type="datetimeFigureOut">
              <a:rPr lang="en-GB" smtClean="0"/>
              <a:t>08/06/2020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EA82533-E733-4892-8A60-BD6D3B287FCF}" type="slidenum">
              <a:rPr lang="en-GB" smtClean="0"/>
              <a:t>‹#›</a:t>
            </a:fld>
            <a:endParaRPr lang="en-GB" dirty="0"/>
          </a:p>
        </p:txBody>
      </p:sp>
    </p:spTree>
    <p:extLst>
      <p:ext uri="{BB962C8B-B14F-4D97-AF65-F5344CB8AC3E}">
        <p14:creationId xmlns:p14="http://schemas.microsoft.com/office/powerpoint/2010/main" val="517932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FC55285-7F5F-4E48-A3B7-2ECE5DB07BE5}" type="datetimeFigureOut">
              <a:rPr lang="en-GB" smtClean="0"/>
              <a:t>08/06/2020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EA82533-E733-4892-8A60-BD6D3B287FCF}" type="slidenum">
              <a:rPr lang="en-GB" smtClean="0"/>
              <a:t>‹#›</a:t>
            </a:fld>
            <a:endParaRPr lang="en-GB" dirty="0"/>
          </a:p>
        </p:txBody>
      </p:sp>
    </p:spTree>
    <p:extLst>
      <p:ext uri="{BB962C8B-B14F-4D97-AF65-F5344CB8AC3E}">
        <p14:creationId xmlns:p14="http://schemas.microsoft.com/office/powerpoint/2010/main" val="444828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C55285-7F5F-4E48-A3B7-2ECE5DB07BE5}" type="datetimeFigureOut">
              <a:rPr lang="en-GB" smtClean="0"/>
              <a:t>08/06/2020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EA82533-E733-4892-8A60-BD6D3B287FCF}" type="slidenum">
              <a:rPr lang="en-GB" smtClean="0"/>
              <a:t>‹#›</a:t>
            </a:fld>
            <a:endParaRPr lang="en-GB" dirty="0"/>
          </a:p>
        </p:txBody>
      </p:sp>
    </p:spTree>
    <p:extLst>
      <p:ext uri="{BB962C8B-B14F-4D97-AF65-F5344CB8AC3E}">
        <p14:creationId xmlns:p14="http://schemas.microsoft.com/office/powerpoint/2010/main" val="1146900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FC55285-7F5F-4E48-A3B7-2ECE5DB07BE5}" type="datetimeFigureOut">
              <a:rPr lang="en-GB" smtClean="0"/>
              <a:t>08/06/2020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EA82533-E733-4892-8A60-BD6D3B287FCF}" type="slidenum">
              <a:rPr lang="en-GB" smtClean="0"/>
              <a:t>‹#›</a:t>
            </a:fld>
            <a:endParaRPr lang="en-GB" dirty="0"/>
          </a:p>
        </p:txBody>
      </p:sp>
    </p:spTree>
    <p:extLst>
      <p:ext uri="{BB962C8B-B14F-4D97-AF65-F5344CB8AC3E}">
        <p14:creationId xmlns:p14="http://schemas.microsoft.com/office/powerpoint/2010/main" val="3902151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FC55285-7F5F-4E48-A3B7-2ECE5DB07BE5}" type="datetimeFigureOut">
              <a:rPr lang="en-GB" smtClean="0"/>
              <a:t>08/06/2020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EA82533-E733-4892-8A60-BD6D3B287FCF}" type="slidenum">
              <a:rPr lang="en-GB" smtClean="0"/>
              <a:t>‹#›</a:t>
            </a:fld>
            <a:endParaRPr lang="en-GB" dirty="0"/>
          </a:p>
        </p:txBody>
      </p:sp>
    </p:spTree>
    <p:extLst>
      <p:ext uri="{BB962C8B-B14F-4D97-AF65-F5344CB8AC3E}">
        <p14:creationId xmlns:p14="http://schemas.microsoft.com/office/powerpoint/2010/main" val="4126247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FC55285-7F5F-4E48-A3B7-2ECE5DB07BE5}" type="datetimeFigureOut">
              <a:rPr lang="en-GB" smtClean="0"/>
              <a:t>08/06/2020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EA82533-E733-4892-8A60-BD6D3B287FCF}" type="slidenum">
              <a:rPr lang="en-GB" smtClean="0"/>
              <a:t>‹#›</a:t>
            </a:fld>
            <a:endParaRPr lang="en-GB" dirty="0"/>
          </a:p>
        </p:txBody>
      </p:sp>
    </p:spTree>
    <p:extLst>
      <p:ext uri="{BB962C8B-B14F-4D97-AF65-F5344CB8AC3E}">
        <p14:creationId xmlns:p14="http://schemas.microsoft.com/office/powerpoint/2010/main" val="721227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C55285-7F5F-4E48-A3B7-2ECE5DB07BE5}" type="datetimeFigureOut">
              <a:rPr lang="en-GB" smtClean="0"/>
              <a:t>08/06/2020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EA82533-E733-4892-8A60-BD6D3B287FCF}" type="slidenum">
              <a:rPr lang="en-GB" smtClean="0"/>
              <a:t>‹#›</a:t>
            </a:fld>
            <a:endParaRPr lang="en-GB" dirty="0"/>
          </a:p>
        </p:txBody>
      </p:sp>
    </p:spTree>
    <p:extLst>
      <p:ext uri="{BB962C8B-B14F-4D97-AF65-F5344CB8AC3E}">
        <p14:creationId xmlns:p14="http://schemas.microsoft.com/office/powerpoint/2010/main" val="44014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C55285-7F5F-4E48-A3B7-2ECE5DB07BE5}" type="datetimeFigureOut">
              <a:rPr lang="en-GB" smtClean="0"/>
              <a:t>08/06/2020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EA82533-E733-4892-8A60-BD6D3B287FCF}" type="slidenum">
              <a:rPr lang="en-GB" smtClean="0"/>
              <a:t>‹#›</a:t>
            </a:fld>
            <a:endParaRPr lang="en-GB" dirty="0"/>
          </a:p>
        </p:txBody>
      </p:sp>
    </p:spTree>
    <p:extLst>
      <p:ext uri="{BB962C8B-B14F-4D97-AF65-F5344CB8AC3E}">
        <p14:creationId xmlns:p14="http://schemas.microsoft.com/office/powerpoint/2010/main" val="1323918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C55285-7F5F-4E48-A3B7-2ECE5DB07BE5}" type="datetimeFigureOut">
              <a:rPr lang="en-GB" smtClean="0"/>
              <a:t>08/06/2020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EA82533-E733-4892-8A60-BD6D3B287FCF}" type="slidenum">
              <a:rPr lang="en-GB" smtClean="0"/>
              <a:t>‹#›</a:t>
            </a:fld>
            <a:endParaRPr lang="en-GB" dirty="0"/>
          </a:p>
        </p:txBody>
      </p:sp>
    </p:spTree>
    <p:extLst>
      <p:ext uri="{BB962C8B-B14F-4D97-AF65-F5344CB8AC3E}">
        <p14:creationId xmlns:p14="http://schemas.microsoft.com/office/powerpoint/2010/main" val="2571747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55285-7F5F-4E48-A3B7-2ECE5DB07BE5}" type="datetimeFigureOut">
              <a:rPr lang="en-GB" smtClean="0"/>
              <a:t>08/06/2020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82533-E733-4892-8A60-BD6D3B287FCF}" type="slidenum">
              <a:rPr lang="en-GB" smtClean="0"/>
              <a:t>‹#›</a:t>
            </a:fld>
            <a:endParaRPr lang="en-GB" dirty="0"/>
          </a:p>
        </p:txBody>
      </p:sp>
    </p:spTree>
    <p:extLst>
      <p:ext uri="{BB962C8B-B14F-4D97-AF65-F5344CB8AC3E}">
        <p14:creationId xmlns:p14="http://schemas.microsoft.com/office/powerpoint/2010/main" val="810016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thenational.academy/online-classroom/year-2/#schedule" TargetMode="External"/><Relationship Id="rId2" Type="http://schemas.openxmlformats.org/officeDocument/2006/relationships/hyperlink" Target="https://www.bbc.co.uk/bitesize/tags/z7s22sg/year-2-lessons/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 y="606107"/>
            <a:ext cx="4824549" cy="2825069"/>
          </a:xfrm>
        </p:spPr>
        <p:txBody>
          <a:bodyPr>
            <a:normAutofit/>
          </a:bodyPr>
          <a:lstStyle/>
          <a:p>
            <a:r>
              <a:rPr lang="en-US" b="1" u="sng" dirty="0" smtClean="0"/>
              <a:t>Year 2</a:t>
            </a:r>
            <a:r>
              <a:rPr lang="en-US" dirty="0" smtClean="0"/>
              <a:t/>
            </a:r>
            <a:br>
              <a:rPr lang="en-US" dirty="0" smtClean="0"/>
            </a:br>
            <a:r>
              <a:rPr lang="en-US" dirty="0" smtClean="0"/>
              <a:t>Work Pack </a:t>
            </a:r>
            <a:br>
              <a:rPr lang="en-US" dirty="0" smtClean="0"/>
            </a:br>
            <a:r>
              <a:rPr lang="en-US" dirty="0" smtClean="0"/>
              <a:t>w/b  15</a:t>
            </a:r>
            <a:r>
              <a:rPr lang="en-US" baseline="30000" dirty="0" smtClean="0"/>
              <a:t>th</a:t>
            </a:r>
            <a:r>
              <a:rPr lang="en-US" dirty="0" smtClean="0"/>
              <a:t> June</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63828" y="1651454"/>
            <a:ext cx="3360035" cy="3360035"/>
          </a:xfrm>
        </p:spPr>
      </p:pic>
    </p:spTree>
    <p:extLst>
      <p:ext uri="{BB962C8B-B14F-4D97-AF65-F5344CB8AC3E}">
        <p14:creationId xmlns:p14="http://schemas.microsoft.com/office/powerpoint/2010/main" val="2693720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1491" y="227376"/>
            <a:ext cx="11764843" cy="6630624"/>
          </a:xfrm>
          <a:prstGeom prst="rect">
            <a:avLst/>
          </a:prstGeom>
        </p:spPr>
      </p:pic>
    </p:spTree>
    <p:extLst>
      <p:ext uri="{BB962C8B-B14F-4D97-AF65-F5344CB8AC3E}">
        <p14:creationId xmlns:p14="http://schemas.microsoft.com/office/powerpoint/2010/main" val="1261009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513"/>
          <a:stretch/>
        </p:blipFill>
        <p:spPr>
          <a:xfrm>
            <a:off x="483572" y="314021"/>
            <a:ext cx="11368794" cy="6367182"/>
          </a:xfrm>
          <a:prstGeom prst="rect">
            <a:avLst/>
          </a:prstGeom>
        </p:spPr>
      </p:pic>
    </p:spTree>
    <p:extLst>
      <p:ext uri="{BB962C8B-B14F-4D97-AF65-F5344CB8AC3E}">
        <p14:creationId xmlns:p14="http://schemas.microsoft.com/office/powerpoint/2010/main" val="65912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211" y="168965"/>
            <a:ext cx="11895909" cy="6363552"/>
          </a:xfrm>
          <a:prstGeom prst="rect">
            <a:avLst/>
          </a:prstGeom>
        </p:spPr>
      </p:pic>
    </p:spTree>
    <p:extLst>
      <p:ext uri="{BB962C8B-B14F-4D97-AF65-F5344CB8AC3E}">
        <p14:creationId xmlns:p14="http://schemas.microsoft.com/office/powerpoint/2010/main" val="234506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9566" y="162683"/>
            <a:ext cx="10552884" cy="6695317"/>
          </a:xfrm>
          <a:prstGeom prst="rect">
            <a:avLst/>
          </a:prstGeom>
        </p:spPr>
      </p:pic>
    </p:spTree>
    <p:extLst>
      <p:ext uri="{BB962C8B-B14F-4D97-AF65-F5344CB8AC3E}">
        <p14:creationId xmlns:p14="http://schemas.microsoft.com/office/powerpoint/2010/main" val="3131243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629" y="305463"/>
            <a:ext cx="11890328" cy="6552537"/>
          </a:xfrm>
          <a:prstGeom prst="rect">
            <a:avLst/>
          </a:prstGeom>
        </p:spPr>
      </p:pic>
    </p:spTree>
    <p:extLst>
      <p:ext uri="{BB962C8B-B14F-4D97-AF65-F5344CB8AC3E}">
        <p14:creationId xmlns:p14="http://schemas.microsoft.com/office/powerpoint/2010/main" val="3252256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5132" y="299892"/>
            <a:ext cx="11879852" cy="6558108"/>
          </a:xfrm>
          <a:prstGeom prst="rect">
            <a:avLst/>
          </a:prstGeom>
        </p:spPr>
      </p:pic>
    </p:spTree>
    <p:extLst>
      <p:ext uri="{BB962C8B-B14F-4D97-AF65-F5344CB8AC3E}">
        <p14:creationId xmlns:p14="http://schemas.microsoft.com/office/powerpoint/2010/main" val="410451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56011"/>
          <a:stretch/>
        </p:blipFill>
        <p:spPr>
          <a:xfrm>
            <a:off x="2856412" y="265674"/>
            <a:ext cx="5259976" cy="6592326"/>
          </a:xfrm>
          <a:prstGeom prst="rect">
            <a:avLst/>
          </a:prstGeom>
        </p:spPr>
      </p:pic>
    </p:spTree>
    <p:extLst>
      <p:ext uri="{BB962C8B-B14F-4D97-AF65-F5344CB8AC3E}">
        <p14:creationId xmlns:p14="http://schemas.microsoft.com/office/powerpoint/2010/main" val="2298938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1064" y="522514"/>
            <a:ext cx="11733899" cy="5706699"/>
          </a:xfrm>
          <a:prstGeom prst="rect">
            <a:avLst/>
          </a:prstGeom>
        </p:spPr>
      </p:pic>
    </p:spTree>
    <p:extLst>
      <p:ext uri="{BB962C8B-B14F-4D97-AF65-F5344CB8AC3E}">
        <p14:creationId xmlns:p14="http://schemas.microsoft.com/office/powerpoint/2010/main" val="2933208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6729" y="1436915"/>
            <a:ext cx="11433862" cy="4211546"/>
          </a:xfrm>
          <a:prstGeom prst="rect">
            <a:avLst/>
          </a:prstGeom>
        </p:spPr>
      </p:pic>
    </p:spTree>
    <p:extLst>
      <p:ext uri="{BB962C8B-B14F-4D97-AF65-F5344CB8AC3E}">
        <p14:creationId xmlns:p14="http://schemas.microsoft.com/office/powerpoint/2010/main" val="2071077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5337" y="314325"/>
            <a:ext cx="10601325" cy="6543675"/>
          </a:xfrm>
          <a:prstGeom prst="rect">
            <a:avLst/>
          </a:prstGeom>
        </p:spPr>
      </p:pic>
    </p:spTree>
    <p:extLst>
      <p:ext uri="{BB962C8B-B14F-4D97-AF65-F5344CB8AC3E}">
        <p14:creationId xmlns:p14="http://schemas.microsoft.com/office/powerpoint/2010/main" val="3967649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7E3F-E7A1-4A10-A282-E3F804E9C2DD}"/>
              </a:ext>
            </a:extLst>
          </p:cNvPr>
          <p:cNvSpPr>
            <a:spLocks noGrp="1"/>
          </p:cNvSpPr>
          <p:nvPr>
            <p:ph type="title"/>
          </p:nvPr>
        </p:nvSpPr>
        <p:spPr/>
        <p:txBody>
          <a:bodyPr/>
          <a:lstStyle/>
          <a:p>
            <a:pPr algn="ctr"/>
            <a:r>
              <a:rPr lang="en-GB"/>
              <a:t>Online Resources </a:t>
            </a:r>
            <a:endParaRPr lang="en-GB" dirty="0"/>
          </a:p>
        </p:txBody>
      </p:sp>
      <p:sp>
        <p:nvSpPr>
          <p:cNvPr id="3" name="Content Placeholder 2">
            <a:extLst>
              <a:ext uri="{FF2B5EF4-FFF2-40B4-BE49-F238E27FC236}">
                <a16:creationId xmlns:a16="http://schemas.microsoft.com/office/drawing/2014/main" id="{2E817E27-B4CF-4457-BC29-697F12E8FCB5}"/>
              </a:ext>
            </a:extLst>
          </p:cNvPr>
          <p:cNvSpPr>
            <a:spLocks noGrp="1"/>
          </p:cNvSpPr>
          <p:nvPr>
            <p:ph idx="1"/>
          </p:nvPr>
        </p:nvSpPr>
        <p:spPr>
          <a:xfrm>
            <a:off x="838200" y="1532709"/>
            <a:ext cx="10515600" cy="4644254"/>
          </a:xfrm>
        </p:spPr>
        <p:txBody>
          <a:bodyPr>
            <a:normAutofit/>
          </a:bodyPr>
          <a:lstStyle/>
          <a:p>
            <a:pPr marL="0" indent="0">
              <a:buNone/>
            </a:pPr>
            <a:r>
              <a:rPr lang="en-GB" dirty="0"/>
              <a:t>The BBC and National Oak Academy have launched daily age appropriate lessons to support you whilst home learning. There will be new English and maths lessons released daily from both websites, as well as other curriculum areas, based on Year 2 curriculum content. Lessons that have already been taught will remain available on the website</a:t>
            </a:r>
            <a:r>
              <a:rPr lang="en-GB" dirty="0" smtClean="0"/>
              <a:t>.</a:t>
            </a:r>
            <a:endParaRPr lang="en-GB" dirty="0"/>
          </a:p>
          <a:p>
            <a:pPr marL="0" indent="0">
              <a:buNone/>
            </a:pPr>
            <a:endParaRPr lang="en-GB" dirty="0"/>
          </a:p>
          <a:p>
            <a:pPr marL="0" indent="0">
              <a:buNone/>
            </a:pPr>
            <a:r>
              <a:rPr lang="en-GB" dirty="0">
                <a:hlinkClick r:id="rId2"/>
              </a:rPr>
              <a:t>https://www.bbc.co.uk/bitesize/tags/z7s22sg/year-2-lessons/1</a:t>
            </a:r>
            <a:endParaRPr lang="en-GB" dirty="0"/>
          </a:p>
          <a:p>
            <a:pPr marL="0" indent="0">
              <a:buNone/>
            </a:pPr>
            <a:endParaRPr lang="en-GB" dirty="0"/>
          </a:p>
          <a:p>
            <a:pPr marL="0" indent="0">
              <a:buNone/>
            </a:pPr>
            <a:r>
              <a:rPr lang="en-GB" dirty="0">
                <a:hlinkClick r:id="rId3"/>
              </a:rPr>
              <a:t>https://www.thenational.academy/online-classroom/year-2/#schedule</a:t>
            </a:r>
            <a:r>
              <a:rPr lang="en-GB" dirty="0"/>
              <a:t> </a:t>
            </a:r>
          </a:p>
        </p:txBody>
      </p:sp>
    </p:spTree>
    <p:extLst>
      <p:ext uri="{BB962C8B-B14F-4D97-AF65-F5344CB8AC3E}">
        <p14:creationId xmlns:p14="http://schemas.microsoft.com/office/powerpoint/2010/main" val="3654478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197" y="113212"/>
            <a:ext cx="12018672" cy="6568984"/>
          </a:xfrm>
          <a:prstGeom prst="rect">
            <a:avLst/>
          </a:prstGeom>
        </p:spPr>
      </p:pic>
    </p:spTree>
    <p:extLst>
      <p:ext uri="{BB962C8B-B14F-4D97-AF65-F5344CB8AC3E}">
        <p14:creationId xmlns:p14="http://schemas.microsoft.com/office/powerpoint/2010/main" val="3300232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8640" y="212554"/>
            <a:ext cx="11070635" cy="6195185"/>
          </a:xfrm>
          <a:prstGeom prst="rect">
            <a:avLst/>
          </a:prstGeom>
        </p:spPr>
      </p:pic>
    </p:spTree>
    <p:extLst>
      <p:ext uri="{BB962C8B-B14F-4D97-AF65-F5344CB8AC3E}">
        <p14:creationId xmlns:p14="http://schemas.microsoft.com/office/powerpoint/2010/main" val="3093034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9445" y="418010"/>
            <a:ext cx="11177430" cy="5114653"/>
          </a:xfrm>
          <a:prstGeom prst="rect">
            <a:avLst/>
          </a:prstGeom>
        </p:spPr>
      </p:pic>
    </p:spTree>
    <p:extLst>
      <p:ext uri="{BB962C8B-B14F-4D97-AF65-F5344CB8AC3E}">
        <p14:creationId xmlns:p14="http://schemas.microsoft.com/office/powerpoint/2010/main" val="1005800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3"/>
          <p:cNvSpPr txBox="1"/>
          <p:nvPr/>
        </p:nvSpPr>
        <p:spPr>
          <a:xfrm>
            <a:off x="267516" y="359494"/>
            <a:ext cx="11756571" cy="553998"/>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u="sng" dirty="0"/>
              <a:t>English Home Learning Activities </a:t>
            </a:r>
            <a:r>
              <a:rPr lang="en-GB" sz="1600" b="1" u="sng" dirty="0" smtClean="0"/>
              <a:t>w/b 15th June</a:t>
            </a:r>
            <a:endParaRPr lang="en-GB" sz="1600" dirty="0"/>
          </a:p>
          <a:p>
            <a:pPr algn="ctr"/>
            <a:r>
              <a:rPr lang="en-GB" sz="1400" dirty="0"/>
              <a:t>In addition to practising </a:t>
            </a:r>
            <a:r>
              <a:rPr lang="en-GB" sz="1400" dirty="0" smtClean="0"/>
              <a:t>your Common Exception Word </a:t>
            </a:r>
            <a:r>
              <a:rPr lang="en-GB" sz="1400" dirty="0"/>
              <a:t>spellings and reading daily, choose three of these writing activities to complete to complete this week.  </a:t>
            </a:r>
          </a:p>
        </p:txBody>
      </p:sp>
      <p:pic>
        <p:nvPicPr>
          <p:cNvPr id="3" name="Picture 2"/>
          <p:cNvPicPr>
            <a:picLocks noChangeAspect="1"/>
          </p:cNvPicPr>
          <p:nvPr/>
        </p:nvPicPr>
        <p:blipFill>
          <a:blip r:embed="rId2"/>
          <a:stretch>
            <a:fillRect/>
          </a:stretch>
        </p:blipFill>
        <p:spPr>
          <a:xfrm>
            <a:off x="197224" y="1026231"/>
            <a:ext cx="11746262" cy="5484666"/>
          </a:xfrm>
          <a:prstGeom prst="rect">
            <a:avLst/>
          </a:prstGeom>
        </p:spPr>
      </p:pic>
    </p:spTree>
    <p:extLst>
      <p:ext uri="{BB962C8B-B14F-4D97-AF65-F5344CB8AC3E}">
        <p14:creationId xmlns:p14="http://schemas.microsoft.com/office/powerpoint/2010/main" val="1313318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53761"/>
            <a:ext cx="11756571" cy="646331"/>
          </a:xfrm>
          <a:prstGeom prst="rect">
            <a:avLst/>
          </a:prstGeom>
          <a:noFill/>
        </p:spPr>
        <p:txBody>
          <a:bodyPr wrap="square" rtlCol="0">
            <a:spAutoFit/>
          </a:bodyPr>
          <a:lstStyle/>
          <a:p>
            <a:pPr algn="ctr"/>
            <a:r>
              <a:rPr lang="en-GB" b="1" u="sng" dirty="0"/>
              <a:t>Maths Home Learning Activities w/b </a:t>
            </a:r>
            <a:r>
              <a:rPr lang="en-GB" b="1" u="sng" dirty="0" smtClean="0"/>
              <a:t>15th </a:t>
            </a:r>
            <a:r>
              <a:rPr lang="en-GB" b="1" u="sng" dirty="0"/>
              <a:t>June</a:t>
            </a:r>
            <a:endParaRPr lang="en-GB" dirty="0"/>
          </a:p>
          <a:p>
            <a:pPr algn="ctr"/>
            <a:r>
              <a:rPr lang="en-GB" dirty="0" smtClean="0"/>
              <a:t>In </a:t>
            </a:r>
            <a:r>
              <a:rPr lang="en-GB" dirty="0"/>
              <a:t>addition to 10+ minutes of TT Rockstars/Numbots daily practice, choose three of these Maths activities to complete.  </a:t>
            </a:r>
          </a:p>
        </p:txBody>
      </p:sp>
      <p:sp>
        <p:nvSpPr>
          <p:cNvPr id="30" name="TextBox 29"/>
          <p:cNvSpPr txBox="1"/>
          <p:nvPr/>
        </p:nvSpPr>
        <p:spPr>
          <a:xfrm>
            <a:off x="291735" y="3950342"/>
            <a:ext cx="3709851" cy="338554"/>
          </a:xfrm>
          <a:prstGeom prst="rect">
            <a:avLst/>
          </a:prstGeom>
          <a:noFill/>
        </p:spPr>
        <p:txBody>
          <a:bodyPr wrap="square" rtlCol="0">
            <a:spAutoFit/>
          </a:bodyPr>
          <a:lstStyle/>
          <a:p>
            <a:pPr algn="ctr"/>
            <a:endParaRPr lang="en-US" sz="1600" dirty="0"/>
          </a:p>
        </p:txBody>
      </p:sp>
      <p:sp>
        <p:nvSpPr>
          <p:cNvPr id="33" name="TextBox 32"/>
          <p:cNvSpPr txBox="1"/>
          <p:nvPr/>
        </p:nvSpPr>
        <p:spPr>
          <a:xfrm>
            <a:off x="256898" y="3946848"/>
            <a:ext cx="3709851" cy="1323439"/>
          </a:xfrm>
          <a:prstGeom prst="rect">
            <a:avLst/>
          </a:prstGeom>
          <a:noFill/>
        </p:spPr>
        <p:txBody>
          <a:bodyPr wrap="square" rtlCol="0">
            <a:spAutoFit/>
          </a:bodyPr>
          <a:lstStyle/>
          <a:p>
            <a:pPr algn="ctr"/>
            <a:endParaRPr lang="en-US" sz="1600" u="sng" dirty="0" smtClean="0"/>
          </a:p>
          <a:p>
            <a:pPr algn="ctr"/>
            <a:endParaRPr lang="en-US" sz="1600" u="sng" dirty="0" smtClean="0"/>
          </a:p>
          <a:p>
            <a:pPr algn="ctr"/>
            <a:endParaRPr lang="en-US" sz="1600" u="sng" dirty="0"/>
          </a:p>
          <a:p>
            <a:pPr algn="ctr"/>
            <a:endParaRPr lang="en-US" sz="1600" u="sng" dirty="0" smtClean="0"/>
          </a:p>
          <a:p>
            <a:pPr algn="ctr"/>
            <a:endParaRPr lang="en-US" sz="1600" dirty="0"/>
          </a:p>
        </p:txBody>
      </p:sp>
      <p:pic>
        <p:nvPicPr>
          <p:cNvPr id="3" name="Picture 2"/>
          <p:cNvPicPr>
            <a:picLocks noChangeAspect="1"/>
          </p:cNvPicPr>
          <p:nvPr/>
        </p:nvPicPr>
        <p:blipFill>
          <a:blip r:embed="rId2"/>
          <a:stretch>
            <a:fillRect/>
          </a:stretch>
        </p:blipFill>
        <p:spPr>
          <a:xfrm>
            <a:off x="291735" y="1168017"/>
            <a:ext cx="11532198" cy="5263067"/>
          </a:xfrm>
          <a:prstGeom prst="rect">
            <a:avLst/>
          </a:prstGeom>
        </p:spPr>
      </p:pic>
    </p:spTree>
    <p:extLst>
      <p:ext uri="{BB962C8B-B14F-4D97-AF65-F5344CB8AC3E}">
        <p14:creationId xmlns:p14="http://schemas.microsoft.com/office/powerpoint/2010/main" val="261001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7227"/>
            <a:ext cx="11756571" cy="646331"/>
          </a:xfrm>
          <a:prstGeom prst="rect">
            <a:avLst/>
          </a:prstGeom>
          <a:noFill/>
        </p:spPr>
        <p:txBody>
          <a:bodyPr wrap="square" rtlCol="0">
            <a:spAutoFit/>
          </a:bodyPr>
          <a:lstStyle/>
          <a:p>
            <a:pPr algn="ctr"/>
            <a:r>
              <a:rPr lang="en-GB" b="1" u="sng" dirty="0"/>
              <a:t>Non-Core Home Learning Activities </a:t>
            </a:r>
            <a:r>
              <a:rPr lang="en-GB" b="1" u="sng" dirty="0" smtClean="0"/>
              <a:t>15</a:t>
            </a:r>
            <a:r>
              <a:rPr lang="en-GB" b="1" u="sng" baseline="30000" dirty="0" smtClean="0"/>
              <a:t>th</a:t>
            </a:r>
            <a:r>
              <a:rPr lang="en-GB" b="1" u="sng" dirty="0" smtClean="0"/>
              <a:t> </a:t>
            </a:r>
            <a:r>
              <a:rPr lang="en-GB" b="1" u="sng" dirty="0"/>
              <a:t>June</a:t>
            </a:r>
            <a:r>
              <a:rPr lang="en-GB" dirty="0"/>
              <a:t> </a:t>
            </a:r>
            <a:endParaRPr lang="en-GB" dirty="0" smtClean="0"/>
          </a:p>
          <a:p>
            <a:pPr algn="ctr"/>
            <a:r>
              <a:rPr lang="en-GB" dirty="0" smtClean="0"/>
              <a:t>Complete </a:t>
            </a:r>
            <a:r>
              <a:rPr lang="en-GB" dirty="0"/>
              <a:t>a PE activity daily and choose at least one other to complete a week.   </a:t>
            </a:r>
          </a:p>
        </p:txBody>
      </p:sp>
      <p:sp>
        <p:nvSpPr>
          <p:cNvPr id="5" name="TextBox 4"/>
          <p:cNvSpPr txBox="1"/>
          <p:nvPr/>
        </p:nvSpPr>
        <p:spPr>
          <a:xfrm>
            <a:off x="177878" y="976789"/>
            <a:ext cx="3892731" cy="2431435"/>
          </a:xfrm>
          <a:prstGeom prst="rect">
            <a:avLst/>
          </a:prstGeom>
          <a:noFill/>
          <a:ln>
            <a:solidFill>
              <a:schemeClr val="accent6">
                <a:lumMod val="75000"/>
              </a:schemeClr>
            </a:solidFill>
          </a:ln>
        </p:spPr>
        <p:txBody>
          <a:bodyPr wrap="square" rtlCol="0">
            <a:spAutoFit/>
          </a:bodyPr>
          <a:lstStyle/>
          <a:p>
            <a:endParaRPr lang="en-US" sz="1000" dirty="0" smtClean="0"/>
          </a:p>
          <a:p>
            <a:endParaRPr lang="en-US" sz="1000" u="sng" dirty="0"/>
          </a:p>
          <a:p>
            <a:endParaRPr lang="en-US" sz="1000" u="sng" dirty="0" smtClean="0"/>
          </a:p>
          <a:p>
            <a:endParaRPr lang="en-US" sz="1000" u="sng" dirty="0"/>
          </a:p>
          <a:p>
            <a:endParaRPr lang="en-US" sz="1000" u="sng" dirty="0" smtClean="0"/>
          </a:p>
          <a:p>
            <a:endParaRPr lang="en-US" sz="1000" u="sng" dirty="0"/>
          </a:p>
          <a:p>
            <a:endParaRPr lang="en-US" sz="1000" u="sng" dirty="0" smtClean="0"/>
          </a:p>
          <a:p>
            <a:endParaRPr lang="en-US" sz="1000" u="sng" dirty="0"/>
          </a:p>
          <a:p>
            <a:endParaRPr lang="en-US" sz="1000" u="sng" dirty="0" smtClean="0"/>
          </a:p>
          <a:p>
            <a:endParaRPr lang="en-US" sz="1000" u="sng" dirty="0"/>
          </a:p>
          <a:p>
            <a:endParaRPr lang="en-US" sz="1000" u="sng" dirty="0" smtClean="0"/>
          </a:p>
          <a:p>
            <a:endParaRPr lang="en-US" sz="1000" u="sng" dirty="0"/>
          </a:p>
          <a:p>
            <a:endParaRPr lang="en-US" sz="1000" u="sng" dirty="0" smtClean="0"/>
          </a:p>
          <a:p>
            <a:endParaRPr lang="en-US" sz="1000" u="sng" dirty="0"/>
          </a:p>
          <a:p>
            <a:endParaRPr lang="en-GB" sz="1200" u="sng" dirty="0"/>
          </a:p>
        </p:txBody>
      </p:sp>
      <p:sp>
        <p:nvSpPr>
          <p:cNvPr id="6" name="TextBox 5"/>
          <p:cNvSpPr txBox="1"/>
          <p:nvPr/>
        </p:nvSpPr>
        <p:spPr>
          <a:xfrm>
            <a:off x="144599" y="3588320"/>
            <a:ext cx="3892732" cy="2862322"/>
          </a:xfrm>
          <a:prstGeom prst="rect">
            <a:avLst/>
          </a:prstGeom>
          <a:noFill/>
          <a:ln>
            <a:solidFill>
              <a:srgbClr val="548235"/>
            </a:solidFill>
          </a:ln>
        </p:spPr>
        <p:txBody>
          <a:bodyPr wrap="square" rtlCol="0">
            <a:spAutoFit/>
          </a:bodyPr>
          <a:lstStyle/>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GB" sz="1200" dirty="0"/>
          </a:p>
        </p:txBody>
      </p:sp>
      <p:sp>
        <p:nvSpPr>
          <p:cNvPr id="10" name="TextBox 9"/>
          <p:cNvSpPr txBox="1"/>
          <p:nvPr/>
        </p:nvSpPr>
        <p:spPr>
          <a:xfrm>
            <a:off x="4224034" y="976789"/>
            <a:ext cx="3888000" cy="2492990"/>
          </a:xfrm>
          <a:prstGeom prst="rect">
            <a:avLst/>
          </a:prstGeom>
          <a:noFill/>
          <a:ln>
            <a:solidFill>
              <a:srgbClr val="548235"/>
            </a:solidFill>
          </a:ln>
        </p:spPr>
        <p:txBody>
          <a:bodyPr wrap="square" rtlCol="0">
            <a:spAutoFit/>
          </a:bodyPr>
          <a:lstStyle/>
          <a:p>
            <a:endParaRPr lang="en-GB" sz="1200" dirty="0" smtClean="0">
              <a:solidFill>
                <a:srgbClr val="FF0000"/>
              </a:solidFill>
            </a:endParaRPr>
          </a:p>
          <a:p>
            <a:endParaRPr lang="en-GB" sz="1200" dirty="0" smtClean="0">
              <a:solidFill>
                <a:srgbClr val="FF0000"/>
              </a:solidFill>
            </a:endParaRPr>
          </a:p>
          <a:p>
            <a:endParaRPr lang="en-US" sz="1200" dirty="0" smtClean="0">
              <a:solidFill>
                <a:srgbClr val="FF0000"/>
              </a:solidFill>
            </a:endParaRPr>
          </a:p>
          <a:p>
            <a:endParaRPr lang="en-US" sz="1200" dirty="0">
              <a:solidFill>
                <a:srgbClr val="FF0000"/>
              </a:solidFill>
            </a:endParaRPr>
          </a:p>
          <a:p>
            <a:endParaRPr lang="en-US" sz="1200" dirty="0" smtClean="0">
              <a:solidFill>
                <a:srgbClr val="FF0000"/>
              </a:solidFill>
            </a:endParaRPr>
          </a:p>
          <a:p>
            <a:endParaRPr lang="en-US" sz="1200" dirty="0">
              <a:solidFill>
                <a:srgbClr val="FF0000"/>
              </a:solidFill>
            </a:endParaRPr>
          </a:p>
          <a:p>
            <a:endParaRPr lang="en-US" sz="1200" dirty="0" smtClean="0">
              <a:solidFill>
                <a:srgbClr val="FF0000"/>
              </a:solidFill>
            </a:endParaRPr>
          </a:p>
          <a:p>
            <a:endParaRPr lang="en-US" sz="1200" dirty="0">
              <a:solidFill>
                <a:srgbClr val="FF0000"/>
              </a:solidFill>
            </a:endParaRPr>
          </a:p>
          <a:p>
            <a:endParaRPr lang="en-US" sz="1200" dirty="0" smtClean="0">
              <a:solidFill>
                <a:srgbClr val="FF0000"/>
              </a:solidFill>
            </a:endParaRPr>
          </a:p>
          <a:p>
            <a:endParaRPr lang="en-US" sz="1200" dirty="0">
              <a:solidFill>
                <a:srgbClr val="FF0000"/>
              </a:solidFill>
            </a:endParaRPr>
          </a:p>
          <a:p>
            <a:endParaRPr lang="en-US" sz="1200" dirty="0" smtClean="0">
              <a:solidFill>
                <a:srgbClr val="FF0000"/>
              </a:solidFill>
            </a:endParaRPr>
          </a:p>
          <a:p>
            <a:endParaRPr lang="en-GB" sz="1200" dirty="0">
              <a:solidFill>
                <a:srgbClr val="FF0000"/>
              </a:solidFill>
            </a:endParaRPr>
          </a:p>
          <a:p>
            <a:endParaRPr lang="en-GB" sz="1200" dirty="0">
              <a:solidFill>
                <a:srgbClr val="FF0000"/>
              </a:solidFill>
            </a:endParaRPr>
          </a:p>
        </p:txBody>
      </p:sp>
      <p:sp>
        <p:nvSpPr>
          <p:cNvPr id="13" name="TextBox 12"/>
          <p:cNvSpPr txBox="1"/>
          <p:nvPr/>
        </p:nvSpPr>
        <p:spPr>
          <a:xfrm>
            <a:off x="8292410" y="979710"/>
            <a:ext cx="3792585" cy="2492990"/>
          </a:xfrm>
          <a:prstGeom prst="rect">
            <a:avLst/>
          </a:prstGeom>
          <a:noFill/>
          <a:ln>
            <a:solidFill>
              <a:srgbClr val="548235"/>
            </a:solidFill>
          </a:ln>
        </p:spPr>
        <p:txBody>
          <a:bodyPr wrap="square" rtlCol="0">
            <a:spAutoFit/>
          </a:bodyPr>
          <a:lstStyle/>
          <a:p>
            <a:endParaRPr lang="en-US" sz="1200" b="1" dirty="0" smtClean="0"/>
          </a:p>
          <a:p>
            <a:endParaRPr lang="en-US" sz="1200" b="1" dirty="0">
              <a:solidFill>
                <a:srgbClr val="FF0000"/>
              </a:solidFill>
            </a:endParaRPr>
          </a:p>
          <a:p>
            <a:endParaRPr lang="en-US" sz="1200" b="1" dirty="0" smtClean="0">
              <a:solidFill>
                <a:srgbClr val="FF0000"/>
              </a:solidFill>
            </a:endParaRPr>
          </a:p>
          <a:p>
            <a:endParaRPr lang="en-US" sz="1200" b="1" dirty="0">
              <a:solidFill>
                <a:srgbClr val="FF0000"/>
              </a:solidFill>
            </a:endParaRPr>
          </a:p>
          <a:p>
            <a:endParaRPr lang="en-US" sz="1200" b="1" dirty="0" smtClean="0">
              <a:solidFill>
                <a:srgbClr val="FF0000"/>
              </a:solidFill>
            </a:endParaRPr>
          </a:p>
          <a:p>
            <a:endParaRPr lang="en-US" sz="1200" b="1" dirty="0">
              <a:solidFill>
                <a:srgbClr val="FF0000"/>
              </a:solidFill>
            </a:endParaRPr>
          </a:p>
          <a:p>
            <a:endParaRPr lang="en-US" sz="1200" b="1" dirty="0" smtClean="0">
              <a:solidFill>
                <a:srgbClr val="FF0000"/>
              </a:solidFill>
            </a:endParaRPr>
          </a:p>
          <a:p>
            <a:endParaRPr lang="en-US" sz="1200" b="1" dirty="0">
              <a:solidFill>
                <a:srgbClr val="FF0000"/>
              </a:solidFill>
            </a:endParaRPr>
          </a:p>
          <a:p>
            <a:endParaRPr lang="en-US" sz="1200" b="1" dirty="0" smtClean="0">
              <a:solidFill>
                <a:srgbClr val="FF0000"/>
              </a:solidFill>
            </a:endParaRPr>
          </a:p>
          <a:p>
            <a:endParaRPr lang="en-US" sz="1200" b="1" dirty="0">
              <a:solidFill>
                <a:srgbClr val="FF0000"/>
              </a:solidFill>
            </a:endParaRPr>
          </a:p>
          <a:p>
            <a:endParaRPr lang="en-US" sz="1200" b="1" dirty="0" smtClean="0">
              <a:solidFill>
                <a:srgbClr val="FF0000"/>
              </a:solidFill>
            </a:endParaRPr>
          </a:p>
          <a:p>
            <a:endParaRPr lang="en-US" sz="1200" b="1" dirty="0">
              <a:solidFill>
                <a:srgbClr val="FF0000"/>
              </a:solidFill>
            </a:endParaRPr>
          </a:p>
          <a:p>
            <a:endParaRPr lang="en-GB" sz="1200" dirty="0">
              <a:solidFill>
                <a:srgbClr val="FF0000"/>
              </a:solidFill>
            </a:endParaRPr>
          </a:p>
        </p:txBody>
      </p:sp>
      <p:sp>
        <p:nvSpPr>
          <p:cNvPr id="29" name="TextBox 28"/>
          <p:cNvSpPr txBox="1"/>
          <p:nvPr/>
        </p:nvSpPr>
        <p:spPr>
          <a:xfrm>
            <a:off x="4173770" y="3588320"/>
            <a:ext cx="3888000" cy="2954655"/>
          </a:xfrm>
          <a:prstGeom prst="rect">
            <a:avLst/>
          </a:prstGeom>
          <a:noFill/>
          <a:ln>
            <a:solidFill>
              <a:srgbClr val="548235"/>
            </a:solidFill>
          </a:ln>
        </p:spPr>
        <p:txBody>
          <a:bodyPr wrap="square" rtlCol="0">
            <a:spAutoFit/>
          </a:bodyPr>
          <a:lstStyle/>
          <a:p>
            <a:endParaRPr lang="en-US" sz="1100" b="1" u="sng" dirty="0" smtClean="0"/>
          </a:p>
          <a:p>
            <a:endParaRPr lang="en-US" sz="1100" b="1" u="sng" dirty="0"/>
          </a:p>
          <a:p>
            <a:endParaRPr lang="en-US" sz="1100" b="1" u="sng" dirty="0" smtClean="0"/>
          </a:p>
          <a:p>
            <a:endParaRPr lang="en-US" sz="1100" b="1" u="sng" dirty="0"/>
          </a:p>
          <a:p>
            <a:endParaRPr lang="en-US" sz="1100" b="1" u="sng" dirty="0" smtClean="0"/>
          </a:p>
          <a:p>
            <a:endParaRPr lang="en-US" sz="1100" b="1" u="sng" dirty="0"/>
          </a:p>
          <a:p>
            <a:endParaRPr lang="en-US" sz="1100" b="1" u="sng" dirty="0" smtClean="0"/>
          </a:p>
          <a:p>
            <a:endParaRPr lang="en-US" sz="1100" b="1" u="sng" dirty="0"/>
          </a:p>
          <a:p>
            <a:endParaRPr lang="en-US" sz="1100" b="1" u="sng" dirty="0" smtClean="0"/>
          </a:p>
          <a:p>
            <a:endParaRPr lang="en-US" sz="1100" b="1" u="sng" dirty="0"/>
          </a:p>
          <a:p>
            <a:endParaRPr lang="en-US" sz="1100" b="1" u="sng" dirty="0" smtClean="0"/>
          </a:p>
          <a:p>
            <a:endParaRPr lang="en-US" sz="1100" b="1" u="sng" dirty="0"/>
          </a:p>
          <a:p>
            <a:endParaRPr lang="en-US" sz="1100" b="1" u="sng" dirty="0" smtClean="0"/>
          </a:p>
          <a:p>
            <a:endParaRPr lang="en-US" sz="1100" b="1" u="sng" dirty="0"/>
          </a:p>
          <a:p>
            <a:endParaRPr lang="en-US" sz="1100" b="1" u="sng" dirty="0" smtClean="0"/>
          </a:p>
          <a:p>
            <a:endParaRPr lang="en-US" sz="1100" b="1" u="sng" dirty="0"/>
          </a:p>
          <a:p>
            <a:endParaRPr lang="en-GB" sz="1000" b="1" u="sng" dirty="0"/>
          </a:p>
        </p:txBody>
      </p:sp>
      <p:sp>
        <p:nvSpPr>
          <p:cNvPr id="31" name="TextBox 30"/>
          <p:cNvSpPr txBox="1"/>
          <p:nvPr/>
        </p:nvSpPr>
        <p:spPr>
          <a:xfrm>
            <a:off x="8225244" y="3630737"/>
            <a:ext cx="3792585" cy="2862322"/>
          </a:xfrm>
          <a:prstGeom prst="rect">
            <a:avLst/>
          </a:prstGeom>
          <a:noFill/>
          <a:ln>
            <a:solidFill>
              <a:srgbClr val="548235"/>
            </a:solidFill>
          </a:ln>
        </p:spPr>
        <p:txBody>
          <a:bodyPr wrap="square" rtlCol="0">
            <a:spAutoFit/>
          </a:bodyPr>
          <a:lstStyle/>
          <a:p>
            <a:endParaRPr lang="en-US" sz="1200" dirty="0" smtClean="0"/>
          </a:p>
          <a:p>
            <a:endParaRPr lang="en-US" sz="1200" dirty="0">
              <a:solidFill>
                <a:srgbClr val="FF0000"/>
              </a:solidFill>
            </a:endParaRPr>
          </a:p>
          <a:p>
            <a:endParaRPr lang="en-US" sz="1200" dirty="0" smtClean="0">
              <a:solidFill>
                <a:srgbClr val="FF0000"/>
              </a:solidFill>
            </a:endParaRPr>
          </a:p>
          <a:p>
            <a:endParaRPr lang="en-US" sz="1200" dirty="0">
              <a:solidFill>
                <a:srgbClr val="FF0000"/>
              </a:solidFill>
            </a:endParaRPr>
          </a:p>
          <a:p>
            <a:endParaRPr lang="en-US" sz="1200" dirty="0" smtClean="0">
              <a:solidFill>
                <a:srgbClr val="FF0000"/>
              </a:solidFill>
            </a:endParaRPr>
          </a:p>
          <a:p>
            <a:endParaRPr lang="en-US" sz="1200" dirty="0">
              <a:solidFill>
                <a:srgbClr val="FF0000"/>
              </a:solidFill>
            </a:endParaRPr>
          </a:p>
          <a:p>
            <a:endParaRPr lang="en-US" sz="1200" dirty="0" smtClean="0">
              <a:solidFill>
                <a:srgbClr val="FF0000"/>
              </a:solidFill>
            </a:endParaRPr>
          </a:p>
          <a:p>
            <a:endParaRPr lang="en-US" sz="1200" dirty="0">
              <a:solidFill>
                <a:srgbClr val="FF0000"/>
              </a:solidFill>
            </a:endParaRPr>
          </a:p>
          <a:p>
            <a:endParaRPr lang="en-US" sz="1200" dirty="0" smtClean="0">
              <a:solidFill>
                <a:srgbClr val="FF0000"/>
              </a:solidFill>
            </a:endParaRPr>
          </a:p>
          <a:p>
            <a:endParaRPr lang="en-US" sz="1200" dirty="0">
              <a:solidFill>
                <a:srgbClr val="FF0000"/>
              </a:solidFill>
            </a:endParaRPr>
          </a:p>
          <a:p>
            <a:endParaRPr lang="en-US" sz="1200" dirty="0" smtClean="0">
              <a:solidFill>
                <a:srgbClr val="FF0000"/>
              </a:solidFill>
            </a:endParaRPr>
          </a:p>
          <a:p>
            <a:endParaRPr lang="en-US" sz="1200" dirty="0">
              <a:solidFill>
                <a:srgbClr val="FF0000"/>
              </a:solidFill>
            </a:endParaRPr>
          </a:p>
          <a:p>
            <a:endParaRPr lang="en-US" sz="1200" dirty="0" smtClean="0">
              <a:solidFill>
                <a:srgbClr val="FF0000"/>
              </a:solidFill>
            </a:endParaRPr>
          </a:p>
          <a:p>
            <a:endParaRPr lang="en-US" sz="1200" dirty="0">
              <a:solidFill>
                <a:srgbClr val="FF0000"/>
              </a:solidFill>
            </a:endParaRPr>
          </a:p>
          <a:p>
            <a:endParaRPr lang="en-GB" sz="1200" dirty="0">
              <a:solidFill>
                <a:srgbClr val="FF0000"/>
              </a:solidFill>
            </a:endParaRPr>
          </a:p>
        </p:txBody>
      </p:sp>
      <p:sp>
        <p:nvSpPr>
          <p:cNvPr id="12" name="TextBox 11"/>
          <p:cNvSpPr txBox="1"/>
          <p:nvPr/>
        </p:nvSpPr>
        <p:spPr>
          <a:xfrm>
            <a:off x="10006149" y="2597341"/>
            <a:ext cx="184731" cy="369332"/>
          </a:xfrm>
          <a:prstGeom prst="rect">
            <a:avLst/>
          </a:prstGeom>
          <a:noFill/>
        </p:spPr>
        <p:txBody>
          <a:bodyPr wrap="none" rtlCol="0">
            <a:spAutoFit/>
          </a:bodyPr>
          <a:lstStyle/>
          <a:p>
            <a:endParaRPr lang="en-GB" dirty="0"/>
          </a:p>
        </p:txBody>
      </p:sp>
      <p:pic>
        <p:nvPicPr>
          <p:cNvPr id="9" name="Picture 8"/>
          <p:cNvPicPr>
            <a:picLocks noChangeAspect="1"/>
          </p:cNvPicPr>
          <p:nvPr/>
        </p:nvPicPr>
        <p:blipFill>
          <a:blip r:embed="rId2"/>
          <a:stretch>
            <a:fillRect/>
          </a:stretch>
        </p:blipFill>
        <p:spPr>
          <a:xfrm>
            <a:off x="341874" y="1056837"/>
            <a:ext cx="3601256" cy="2293746"/>
          </a:xfrm>
          <a:prstGeom prst="rect">
            <a:avLst/>
          </a:prstGeom>
        </p:spPr>
      </p:pic>
      <p:pic>
        <p:nvPicPr>
          <p:cNvPr id="15" name="Picture 14"/>
          <p:cNvPicPr>
            <a:picLocks noChangeAspect="1"/>
          </p:cNvPicPr>
          <p:nvPr/>
        </p:nvPicPr>
        <p:blipFill>
          <a:blip r:embed="rId3"/>
          <a:stretch>
            <a:fillRect/>
          </a:stretch>
        </p:blipFill>
        <p:spPr>
          <a:xfrm>
            <a:off x="4304204" y="1041932"/>
            <a:ext cx="3764161" cy="2323556"/>
          </a:xfrm>
          <a:prstGeom prst="rect">
            <a:avLst/>
          </a:prstGeom>
        </p:spPr>
      </p:pic>
      <p:pic>
        <p:nvPicPr>
          <p:cNvPr id="16" name="Picture 15"/>
          <p:cNvPicPr>
            <a:picLocks noChangeAspect="1"/>
          </p:cNvPicPr>
          <p:nvPr/>
        </p:nvPicPr>
        <p:blipFill>
          <a:blip r:embed="rId4"/>
          <a:stretch>
            <a:fillRect/>
          </a:stretch>
        </p:blipFill>
        <p:spPr>
          <a:xfrm>
            <a:off x="8438143" y="1154118"/>
            <a:ext cx="3501118" cy="1162073"/>
          </a:xfrm>
          <a:prstGeom prst="rect">
            <a:avLst/>
          </a:prstGeom>
        </p:spPr>
      </p:pic>
      <p:pic>
        <p:nvPicPr>
          <p:cNvPr id="19" name="Picture 18"/>
          <p:cNvPicPr>
            <a:picLocks noChangeAspect="1"/>
          </p:cNvPicPr>
          <p:nvPr/>
        </p:nvPicPr>
        <p:blipFill>
          <a:blip r:embed="rId5"/>
          <a:stretch>
            <a:fillRect/>
          </a:stretch>
        </p:blipFill>
        <p:spPr>
          <a:xfrm>
            <a:off x="283686" y="3717002"/>
            <a:ext cx="3632220" cy="2658635"/>
          </a:xfrm>
          <a:prstGeom prst="rect">
            <a:avLst/>
          </a:prstGeom>
        </p:spPr>
      </p:pic>
      <p:pic>
        <p:nvPicPr>
          <p:cNvPr id="21" name="Picture 20"/>
          <p:cNvPicPr>
            <a:picLocks noChangeAspect="1"/>
          </p:cNvPicPr>
          <p:nvPr/>
        </p:nvPicPr>
        <p:blipFill>
          <a:blip r:embed="rId6"/>
          <a:stretch>
            <a:fillRect/>
          </a:stretch>
        </p:blipFill>
        <p:spPr>
          <a:xfrm>
            <a:off x="4272552" y="3717002"/>
            <a:ext cx="3717471" cy="2826192"/>
          </a:xfrm>
          <a:prstGeom prst="rect">
            <a:avLst/>
          </a:prstGeom>
        </p:spPr>
      </p:pic>
      <p:pic>
        <p:nvPicPr>
          <p:cNvPr id="22" name="Picture 21"/>
          <p:cNvPicPr>
            <a:picLocks noChangeAspect="1"/>
          </p:cNvPicPr>
          <p:nvPr/>
        </p:nvPicPr>
        <p:blipFill>
          <a:blip r:embed="rId7"/>
          <a:stretch>
            <a:fillRect/>
          </a:stretch>
        </p:blipFill>
        <p:spPr>
          <a:xfrm>
            <a:off x="8329910" y="3861844"/>
            <a:ext cx="3609351" cy="2536508"/>
          </a:xfrm>
          <a:prstGeom prst="rect">
            <a:avLst/>
          </a:prstGeom>
        </p:spPr>
      </p:pic>
    </p:spTree>
    <p:extLst>
      <p:ext uri="{BB962C8B-B14F-4D97-AF65-F5344CB8AC3E}">
        <p14:creationId xmlns:p14="http://schemas.microsoft.com/office/powerpoint/2010/main" val="1856967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82656"/>
            <a:ext cx="12601319" cy="6942044"/>
          </a:xfrm>
          <a:prstGeom prst="rect">
            <a:avLst/>
          </a:prstGeom>
        </p:spPr>
      </p:pic>
    </p:spTree>
    <p:extLst>
      <p:ext uri="{BB962C8B-B14F-4D97-AF65-F5344CB8AC3E}">
        <p14:creationId xmlns:p14="http://schemas.microsoft.com/office/powerpoint/2010/main" val="2372314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4962" y="591671"/>
            <a:ext cx="11281932" cy="4831976"/>
          </a:xfrm>
          <a:prstGeom prst="rect">
            <a:avLst/>
          </a:prstGeom>
        </p:spPr>
      </p:pic>
    </p:spTree>
    <p:extLst>
      <p:ext uri="{BB962C8B-B14F-4D97-AF65-F5344CB8AC3E}">
        <p14:creationId xmlns:p14="http://schemas.microsoft.com/office/powerpoint/2010/main" val="1928975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3356" y="235130"/>
            <a:ext cx="11529969" cy="6496112"/>
          </a:xfrm>
          <a:prstGeom prst="rect">
            <a:avLst/>
          </a:prstGeom>
        </p:spPr>
      </p:pic>
    </p:spTree>
    <p:extLst>
      <p:ext uri="{BB962C8B-B14F-4D97-AF65-F5344CB8AC3E}">
        <p14:creationId xmlns:p14="http://schemas.microsoft.com/office/powerpoint/2010/main" val="304754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91045"/>
            <a:ext cx="11824246" cy="6666955"/>
          </a:xfrm>
          <a:prstGeom prst="rect">
            <a:avLst/>
          </a:prstGeom>
        </p:spPr>
      </p:pic>
    </p:spTree>
    <p:extLst>
      <p:ext uri="{BB962C8B-B14F-4D97-AF65-F5344CB8AC3E}">
        <p14:creationId xmlns:p14="http://schemas.microsoft.com/office/powerpoint/2010/main" val="31752223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1352</TotalTime>
  <Words>155</Words>
  <Application>Microsoft Office PowerPoint</Application>
  <PresentationFormat>Widescreen</PresentationFormat>
  <Paragraphs>92</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Year 2 Work Pack  w/b  15th June</vt:lpstr>
      <vt:lpstr>Online Resources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Clark</dc:creator>
  <cp:lastModifiedBy>Kelly Hemmingway</cp:lastModifiedBy>
  <cp:revision>74</cp:revision>
  <dcterms:created xsi:type="dcterms:W3CDTF">2020-04-15T09:54:33Z</dcterms:created>
  <dcterms:modified xsi:type="dcterms:W3CDTF">2020-06-08T12:19:15Z</dcterms:modified>
</cp:coreProperties>
</file>